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49" r:id="rId5"/>
    <p:sldId id="289" r:id="rId6"/>
    <p:sldId id="308" r:id="rId7"/>
    <p:sldId id="309" r:id="rId8"/>
    <p:sldId id="305" r:id="rId9"/>
    <p:sldId id="312" r:id="rId10"/>
    <p:sldId id="311" r:id="rId11"/>
    <p:sldId id="313" r:id="rId12"/>
    <p:sldId id="310" r:id="rId13"/>
    <p:sldId id="304" r:id="rId14"/>
    <p:sldId id="306" r:id="rId15"/>
    <p:sldId id="314" r:id="rId16"/>
    <p:sldId id="30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9C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E39B7-0531-4C92-B6B6-C40743694C47}" v="258" dt="2022-12-08T07:50:08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64FE39B7-0531-4C92-B6B6-C40743694C47}"/>
    <pc:docChg chg="undo custSel addSld delSld modSld sldOrd">
      <pc:chgData name="Jacintha Westerink" userId="8afea143-2072-4321-832c-d695a2a40b89" providerId="ADAL" clId="{64FE39B7-0531-4C92-B6B6-C40743694C47}" dt="2022-12-08T07:50:08.402" v="710" actId="14100"/>
      <pc:docMkLst>
        <pc:docMk/>
      </pc:docMkLst>
      <pc:sldChg chg="del">
        <pc:chgData name="Jacintha Westerink" userId="8afea143-2072-4321-832c-d695a2a40b89" providerId="ADAL" clId="{64FE39B7-0531-4C92-B6B6-C40743694C47}" dt="2022-11-28T10:06:48.941" v="227" actId="47"/>
        <pc:sldMkLst>
          <pc:docMk/>
          <pc:sldMk cId="790693417" sldId="257"/>
        </pc:sldMkLst>
      </pc:sldChg>
      <pc:sldChg chg="del">
        <pc:chgData name="Jacintha Westerink" userId="8afea143-2072-4321-832c-d695a2a40b89" providerId="ADAL" clId="{64FE39B7-0531-4C92-B6B6-C40743694C47}" dt="2022-11-27T16:59:24.220" v="5" actId="47"/>
        <pc:sldMkLst>
          <pc:docMk/>
          <pc:sldMk cId="2548930930" sldId="288"/>
        </pc:sldMkLst>
      </pc:sldChg>
      <pc:sldChg chg="delSp modSp mod">
        <pc:chgData name="Jacintha Westerink" userId="8afea143-2072-4321-832c-d695a2a40b89" providerId="ADAL" clId="{64FE39B7-0531-4C92-B6B6-C40743694C47}" dt="2022-12-08T07:18:30.940" v="231" actId="1076"/>
        <pc:sldMkLst>
          <pc:docMk/>
          <pc:sldMk cId="514423779" sldId="289"/>
        </pc:sldMkLst>
        <pc:spChg chg="mod">
          <ac:chgData name="Jacintha Westerink" userId="8afea143-2072-4321-832c-d695a2a40b89" providerId="ADAL" clId="{64FE39B7-0531-4C92-B6B6-C40743694C47}" dt="2022-12-08T07:18:30.940" v="231" actId="1076"/>
          <ac:spMkLst>
            <pc:docMk/>
            <pc:sldMk cId="514423779" sldId="289"/>
            <ac:spMk id="2" creationId="{084DEB59-690C-49A7-9165-CA15DB230E91}"/>
          </ac:spMkLst>
        </pc:spChg>
        <pc:spChg chg="del">
          <ac:chgData name="Jacintha Westerink" userId="8afea143-2072-4321-832c-d695a2a40b89" providerId="ADAL" clId="{64FE39B7-0531-4C92-B6B6-C40743694C47}" dt="2022-12-08T07:18:19.357" v="229" actId="478"/>
          <ac:spMkLst>
            <pc:docMk/>
            <pc:sldMk cId="514423779" sldId="289"/>
            <ac:spMk id="4" creationId="{C26C5F04-DE54-442D-85A6-1E7309220320}"/>
          </ac:spMkLst>
        </pc:spChg>
        <pc:spChg chg="del">
          <ac:chgData name="Jacintha Westerink" userId="8afea143-2072-4321-832c-d695a2a40b89" providerId="ADAL" clId="{64FE39B7-0531-4C92-B6B6-C40743694C47}" dt="2022-12-08T07:18:24.581" v="230" actId="478"/>
          <ac:spMkLst>
            <pc:docMk/>
            <pc:sldMk cId="514423779" sldId="289"/>
            <ac:spMk id="5" creationId="{EEC13E16-A87B-4505-84EC-78A6D02AF179}"/>
          </ac:spMkLst>
        </pc:spChg>
        <pc:spChg chg="del">
          <ac:chgData name="Jacintha Westerink" userId="8afea143-2072-4321-832c-d695a2a40b89" providerId="ADAL" clId="{64FE39B7-0531-4C92-B6B6-C40743694C47}" dt="2022-12-08T07:18:15.259" v="228" actId="478"/>
          <ac:spMkLst>
            <pc:docMk/>
            <pc:sldMk cId="514423779" sldId="289"/>
            <ac:spMk id="6" creationId="{7BA10806-DA76-41C2-B599-017AAE0627CA}"/>
          </ac:spMkLst>
        </pc:spChg>
      </pc:sldChg>
      <pc:sldChg chg="del">
        <pc:chgData name="Jacintha Westerink" userId="8afea143-2072-4321-832c-d695a2a40b89" providerId="ADAL" clId="{64FE39B7-0531-4C92-B6B6-C40743694C47}" dt="2022-11-27T17:12:49.305" v="158" actId="2696"/>
        <pc:sldMkLst>
          <pc:docMk/>
          <pc:sldMk cId="2926486105" sldId="290"/>
        </pc:sldMkLst>
      </pc:sldChg>
      <pc:sldChg chg="add del">
        <pc:chgData name="Jacintha Westerink" userId="8afea143-2072-4321-832c-d695a2a40b89" providerId="ADAL" clId="{64FE39B7-0531-4C92-B6B6-C40743694C47}" dt="2022-11-27T20:13:38.783" v="202" actId="47"/>
        <pc:sldMkLst>
          <pc:docMk/>
          <pc:sldMk cId="486396118" sldId="291"/>
        </pc:sldMkLst>
      </pc:sldChg>
      <pc:sldChg chg="del">
        <pc:chgData name="Jacintha Westerink" userId="8afea143-2072-4321-832c-d695a2a40b89" providerId="ADAL" clId="{64FE39B7-0531-4C92-B6B6-C40743694C47}" dt="2022-11-27T20:13:47.966" v="213" actId="47"/>
        <pc:sldMkLst>
          <pc:docMk/>
          <pc:sldMk cId="175944133" sldId="292"/>
        </pc:sldMkLst>
      </pc:sldChg>
      <pc:sldChg chg="del">
        <pc:chgData name="Jacintha Westerink" userId="8afea143-2072-4321-832c-d695a2a40b89" providerId="ADAL" clId="{64FE39B7-0531-4C92-B6B6-C40743694C47}" dt="2022-11-27T20:13:56.914" v="225" actId="47"/>
        <pc:sldMkLst>
          <pc:docMk/>
          <pc:sldMk cId="1502561783" sldId="293"/>
        </pc:sldMkLst>
      </pc:sldChg>
      <pc:sldChg chg="del">
        <pc:chgData name="Jacintha Westerink" userId="8afea143-2072-4321-832c-d695a2a40b89" providerId="ADAL" clId="{64FE39B7-0531-4C92-B6B6-C40743694C47}" dt="2022-11-27T20:13:57.977" v="226" actId="47"/>
        <pc:sldMkLst>
          <pc:docMk/>
          <pc:sldMk cId="904092557" sldId="294"/>
        </pc:sldMkLst>
      </pc:sldChg>
      <pc:sldChg chg="del">
        <pc:chgData name="Jacintha Westerink" userId="8afea143-2072-4321-832c-d695a2a40b89" providerId="ADAL" clId="{64FE39B7-0531-4C92-B6B6-C40743694C47}" dt="2022-11-27T16:59:19.182" v="1" actId="47"/>
        <pc:sldMkLst>
          <pc:docMk/>
          <pc:sldMk cId="305311248" sldId="295"/>
        </pc:sldMkLst>
      </pc:sldChg>
      <pc:sldChg chg="del">
        <pc:chgData name="Jacintha Westerink" userId="8afea143-2072-4321-832c-d695a2a40b89" providerId="ADAL" clId="{64FE39B7-0531-4C92-B6B6-C40743694C47}" dt="2022-11-27T16:59:19.577" v="2" actId="47"/>
        <pc:sldMkLst>
          <pc:docMk/>
          <pc:sldMk cId="3319920566" sldId="298"/>
        </pc:sldMkLst>
      </pc:sldChg>
      <pc:sldChg chg="del">
        <pc:chgData name="Jacintha Westerink" userId="8afea143-2072-4321-832c-d695a2a40b89" providerId="ADAL" clId="{64FE39B7-0531-4C92-B6B6-C40743694C47}" dt="2022-11-27T16:59:20.303" v="4" actId="47"/>
        <pc:sldMkLst>
          <pc:docMk/>
          <pc:sldMk cId="1025272819" sldId="299"/>
        </pc:sldMkLst>
      </pc:sldChg>
      <pc:sldChg chg="del">
        <pc:chgData name="Jacintha Westerink" userId="8afea143-2072-4321-832c-d695a2a40b89" providerId="ADAL" clId="{64FE39B7-0531-4C92-B6B6-C40743694C47}" dt="2022-11-27T16:59:19.942" v="3" actId="47"/>
        <pc:sldMkLst>
          <pc:docMk/>
          <pc:sldMk cId="3816211845" sldId="300"/>
        </pc:sldMkLst>
      </pc:sldChg>
      <pc:sldChg chg="del">
        <pc:chgData name="Jacintha Westerink" userId="8afea143-2072-4321-832c-d695a2a40b89" providerId="ADAL" clId="{64FE39B7-0531-4C92-B6B6-C40743694C47}" dt="2022-11-27T16:59:27.198" v="6" actId="47"/>
        <pc:sldMkLst>
          <pc:docMk/>
          <pc:sldMk cId="3516122" sldId="302"/>
        </pc:sldMkLst>
      </pc:sldChg>
      <pc:sldChg chg="delSp modSp mod">
        <pc:chgData name="Jacintha Westerink" userId="8afea143-2072-4321-832c-d695a2a40b89" providerId="ADAL" clId="{64FE39B7-0531-4C92-B6B6-C40743694C47}" dt="2022-12-08T07:46:16.775" v="693" actId="15"/>
        <pc:sldMkLst>
          <pc:docMk/>
          <pc:sldMk cId="3021488411" sldId="304"/>
        </pc:sldMkLst>
        <pc:spChg chg="mod">
          <ac:chgData name="Jacintha Westerink" userId="8afea143-2072-4321-832c-d695a2a40b89" providerId="ADAL" clId="{64FE39B7-0531-4C92-B6B6-C40743694C47}" dt="2022-11-27T17:02:05.850" v="8" actId="1076"/>
          <ac:spMkLst>
            <pc:docMk/>
            <pc:sldMk cId="3021488411" sldId="304"/>
            <ac:spMk id="2" creationId="{63799C4B-32E5-4D07-A702-FD599933D213}"/>
          </ac:spMkLst>
        </pc:spChg>
        <pc:spChg chg="mod">
          <ac:chgData name="Jacintha Westerink" userId="8afea143-2072-4321-832c-d695a2a40b89" providerId="ADAL" clId="{64FE39B7-0531-4C92-B6B6-C40743694C47}" dt="2022-12-08T07:46:16.775" v="693" actId="15"/>
          <ac:spMkLst>
            <pc:docMk/>
            <pc:sldMk cId="3021488411" sldId="304"/>
            <ac:spMk id="3" creationId="{498C0D97-1C83-4FD2-A382-5EA219DDB6EC}"/>
          </ac:spMkLst>
        </pc:spChg>
        <pc:spChg chg="del">
          <ac:chgData name="Jacintha Westerink" userId="8afea143-2072-4321-832c-d695a2a40b89" providerId="ADAL" clId="{64FE39B7-0531-4C92-B6B6-C40743694C47}" dt="2022-11-27T17:02:09.359" v="9" actId="478"/>
          <ac:spMkLst>
            <pc:docMk/>
            <pc:sldMk cId="3021488411" sldId="304"/>
            <ac:spMk id="5" creationId="{D1C7BC39-BE4A-4900-9F93-349DB3CF7364}"/>
          </ac:spMkLst>
        </pc:spChg>
        <pc:spChg chg="del">
          <ac:chgData name="Jacintha Westerink" userId="8afea143-2072-4321-832c-d695a2a40b89" providerId="ADAL" clId="{64FE39B7-0531-4C92-B6B6-C40743694C47}" dt="2022-11-27T17:02:11.499" v="10" actId="478"/>
          <ac:spMkLst>
            <pc:docMk/>
            <pc:sldMk cId="3021488411" sldId="304"/>
            <ac:spMk id="6" creationId="{9739DA8E-2392-4E80-9D84-348E504B6236}"/>
          </ac:spMkLst>
        </pc:spChg>
      </pc:sldChg>
      <pc:sldChg chg="delSp modSp mod ord setBg">
        <pc:chgData name="Jacintha Westerink" userId="8afea143-2072-4321-832c-d695a2a40b89" providerId="ADAL" clId="{64FE39B7-0531-4C92-B6B6-C40743694C47}" dt="2022-12-08T07:48:58.822" v="703" actId="20577"/>
        <pc:sldMkLst>
          <pc:docMk/>
          <pc:sldMk cId="2618500609" sldId="305"/>
        </pc:sldMkLst>
        <pc:spChg chg="mod">
          <ac:chgData name="Jacintha Westerink" userId="8afea143-2072-4321-832c-d695a2a40b89" providerId="ADAL" clId="{64FE39B7-0531-4C92-B6B6-C40743694C47}" dt="2022-12-08T07:48:58.822" v="703" actId="20577"/>
          <ac:spMkLst>
            <pc:docMk/>
            <pc:sldMk cId="2618500609" sldId="305"/>
            <ac:spMk id="2" creationId="{3922D6DE-F01E-4059-ACFB-BF50A5A500EC}"/>
          </ac:spMkLst>
        </pc:spChg>
        <pc:spChg chg="mod">
          <ac:chgData name="Jacintha Westerink" userId="8afea143-2072-4321-832c-d695a2a40b89" providerId="ADAL" clId="{64FE39B7-0531-4C92-B6B6-C40743694C47}" dt="2022-12-08T07:48:35.475" v="701" actId="20577"/>
          <ac:spMkLst>
            <pc:docMk/>
            <pc:sldMk cId="2618500609" sldId="305"/>
            <ac:spMk id="3" creationId="{6BE78BDA-7F49-4A17-9A6E-6E60032F0164}"/>
          </ac:spMkLst>
        </pc:spChg>
        <pc:spChg chg="del">
          <ac:chgData name="Jacintha Westerink" userId="8afea143-2072-4321-832c-d695a2a40b89" providerId="ADAL" clId="{64FE39B7-0531-4C92-B6B6-C40743694C47}" dt="2022-11-27T17:03:57.621" v="34" actId="478"/>
          <ac:spMkLst>
            <pc:docMk/>
            <pc:sldMk cId="2618500609" sldId="305"/>
            <ac:spMk id="5" creationId="{4C8B0F51-7BB2-4872-A32B-019DB588A638}"/>
          </ac:spMkLst>
        </pc:spChg>
        <pc:spChg chg="del">
          <ac:chgData name="Jacintha Westerink" userId="8afea143-2072-4321-832c-d695a2a40b89" providerId="ADAL" clId="{64FE39B7-0531-4C92-B6B6-C40743694C47}" dt="2022-11-27T17:03:59.342" v="35" actId="478"/>
          <ac:spMkLst>
            <pc:docMk/>
            <pc:sldMk cId="2618500609" sldId="305"/>
            <ac:spMk id="6" creationId="{BEBB9183-8EB7-45B9-B6CE-10463E930708}"/>
          </ac:spMkLst>
        </pc:spChg>
      </pc:sldChg>
      <pc:sldChg chg="delSp modSp mod">
        <pc:chgData name="Jacintha Westerink" userId="8afea143-2072-4321-832c-d695a2a40b89" providerId="ADAL" clId="{64FE39B7-0531-4C92-B6B6-C40743694C47}" dt="2022-12-08T07:50:08.402" v="710" actId="14100"/>
        <pc:sldMkLst>
          <pc:docMk/>
          <pc:sldMk cId="1938993127" sldId="306"/>
        </pc:sldMkLst>
        <pc:spChg chg="del">
          <ac:chgData name="Jacintha Westerink" userId="8afea143-2072-4321-832c-d695a2a40b89" providerId="ADAL" clId="{64FE39B7-0531-4C92-B6B6-C40743694C47}" dt="2022-11-27T17:04:08.066" v="37" actId="478"/>
          <ac:spMkLst>
            <pc:docMk/>
            <pc:sldMk cId="1938993127" sldId="306"/>
            <ac:spMk id="4" creationId="{5318D01D-07C7-46F1-8F96-305DAC8249A1}"/>
          </ac:spMkLst>
        </pc:spChg>
        <pc:spChg chg="del">
          <ac:chgData name="Jacintha Westerink" userId="8afea143-2072-4321-832c-d695a2a40b89" providerId="ADAL" clId="{64FE39B7-0531-4C92-B6B6-C40743694C47}" dt="2022-11-27T17:04:06.340" v="36" actId="478"/>
          <ac:spMkLst>
            <pc:docMk/>
            <pc:sldMk cId="1938993127" sldId="306"/>
            <ac:spMk id="5" creationId="{9CD8E2C2-BA86-46AD-9A4F-33BA36FE7B4F}"/>
          </ac:spMkLst>
        </pc:spChg>
        <pc:spChg chg="del">
          <ac:chgData name="Jacintha Westerink" userId="8afea143-2072-4321-832c-d695a2a40b89" providerId="ADAL" clId="{64FE39B7-0531-4C92-B6B6-C40743694C47}" dt="2022-12-08T07:49:46.383" v="704" actId="478"/>
          <ac:spMkLst>
            <pc:docMk/>
            <pc:sldMk cId="1938993127" sldId="306"/>
            <ac:spMk id="6" creationId="{BAC57274-4196-442D-B2D3-95EFCD7BAAF9}"/>
          </ac:spMkLst>
        </pc:spChg>
        <pc:picChg chg="mod">
          <ac:chgData name="Jacintha Westerink" userId="8afea143-2072-4321-832c-d695a2a40b89" providerId="ADAL" clId="{64FE39B7-0531-4C92-B6B6-C40743694C47}" dt="2022-12-08T07:50:08.402" v="710" actId="14100"/>
          <ac:picMkLst>
            <pc:docMk/>
            <pc:sldMk cId="1938993127" sldId="306"/>
            <ac:picMk id="1026" creationId="{D4A2C905-1581-42D0-ADB2-63C26419A3E0}"/>
          </ac:picMkLst>
        </pc:picChg>
        <pc:picChg chg="mod">
          <ac:chgData name="Jacintha Westerink" userId="8afea143-2072-4321-832c-d695a2a40b89" providerId="ADAL" clId="{64FE39B7-0531-4C92-B6B6-C40743694C47}" dt="2022-12-08T07:50:01.520" v="708" actId="14100"/>
          <ac:picMkLst>
            <pc:docMk/>
            <pc:sldMk cId="1938993127" sldId="306"/>
            <ac:picMk id="1028" creationId="{20CC783D-49F1-4E2F-B1E9-EFDCCB10D0E7}"/>
          </ac:picMkLst>
        </pc:picChg>
      </pc:sldChg>
      <pc:sldChg chg="delSp modSp mod setBg">
        <pc:chgData name="Jacintha Westerink" userId="8afea143-2072-4321-832c-d695a2a40b89" providerId="ADAL" clId="{64FE39B7-0531-4C92-B6B6-C40743694C47}" dt="2022-11-27T17:14:21.366" v="199" actId="20577"/>
        <pc:sldMkLst>
          <pc:docMk/>
          <pc:sldMk cId="4006136125" sldId="307"/>
        </pc:sldMkLst>
        <pc:spChg chg="mod">
          <ac:chgData name="Jacintha Westerink" userId="8afea143-2072-4321-832c-d695a2a40b89" providerId="ADAL" clId="{64FE39B7-0531-4C92-B6B6-C40743694C47}" dt="2022-11-27T17:13:41.740" v="169" actId="20577"/>
          <ac:spMkLst>
            <pc:docMk/>
            <pc:sldMk cId="4006136125" sldId="307"/>
            <ac:spMk id="2" creationId="{74845738-7B65-47EA-993B-15DD696C466A}"/>
          </ac:spMkLst>
        </pc:spChg>
        <pc:spChg chg="mod">
          <ac:chgData name="Jacintha Westerink" userId="8afea143-2072-4321-832c-d695a2a40b89" providerId="ADAL" clId="{64FE39B7-0531-4C92-B6B6-C40743694C47}" dt="2022-11-27T17:14:21.366" v="199" actId="20577"/>
          <ac:spMkLst>
            <pc:docMk/>
            <pc:sldMk cId="4006136125" sldId="307"/>
            <ac:spMk id="3" creationId="{4175775D-74E0-43C4-A4B5-933C4B350DD5}"/>
          </ac:spMkLst>
        </pc:spChg>
        <pc:spChg chg="del">
          <ac:chgData name="Jacintha Westerink" userId="8afea143-2072-4321-832c-d695a2a40b89" providerId="ADAL" clId="{64FE39B7-0531-4C92-B6B6-C40743694C47}" dt="2022-11-27T17:13:50.940" v="171" actId="478"/>
          <ac:spMkLst>
            <pc:docMk/>
            <pc:sldMk cId="4006136125" sldId="307"/>
            <ac:spMk id="5" creationId="{128DBC06-C0EE-486B-B17B-D73610A07B94}"/>
          </ac:spMkLst>
        </pc:spChg>
        <pc:spChg chg="del">
          <ac:chgData name="Jacintha Westerink" userId="8afea143-2072-4321-832c-d695a2a40b89" providerId="ADAL" clId="{64FE39B7-0531-4C92-B6B6-C40743694C47}" dt="2022-11-27T17:13:53.760" v="172" actId="478"/>
          <ac:spMkLst>
            <pc:docMk/>
            <pc:sldMk cId="4006136125" sldId="307"/>
            <ac:spMk id="6" creationId="{EE3E5239-2056-4078-B663-B2D2255329B9}"/>
          </ac:spMkLst>
        </pc:spChg>
      </pc:sldChg>
      <pc:sldChg chg="delSp modSp mod modAnim">
        <pc:chgData name="Jacintha Westerink" userId="8afea143-2072-4321-832c-d695a2a40b89" providerId="ADAL" clId="{64FE39B7-0531-4C92-B6B6-C40743694C47}" dt="2022-12-08T07:43:18.583" v="643"/>
        <pc:sldMkLst>
          <pc:docMk/>
          <pc:sldMk cId="3223302914" sldId="308"/>
        </pc:sldMkLst>
        <pc:spChg chg="mod">
          <ac:chgData name="Jacintha Westerink" userId="8afea143-2072-4321-832c-d695a2a40b89" providerId="ADAL" clId="{64FE39B7-0531-4C92-B6B6-C40743694C47}" dt="2022-11-27T17:02:26.564" v="12" actId="1076"/>
          <ac:spMkLst>
            <pc:docMk/>
            <pc:sldMk cId="3223302914" sldId="308"/>
            <ac:spMk id="2" creationId="{518001BD-7BB1-42A2-A68E-35A73A79B207}"/>
          </ac:spMkLst>
        </pc:spChg>
        <pc:spChg chg="mod">
          <ac:chgData name="Jacintha Westerink" userId="8afea143-2072-4321-832c-d695a2a40b89" providerId="ADAL" clId="{64FE39B7-0531-4C92-B6B6-C40743694C47}" dt="2022-12-08T07:43:16.139" v="642" actId="207"/>
          <ac:spMkLst>
            <pc:docMk/>
            <pc:sldMk cId="3223302914" sldId="308"/>
            <ac:spMk id="3" creationId="{0D94C6D2-82EF-4D3D-B6E9-100F9370AB4D}"/>
          </ac:spMkLst>
        </pc:spChg>
        <pc:spChg chg="del">
          <ac:chgData name="Jacintha Westerink" userId="8afea143-2072-4321-832c-d695a2a40b89" providerId="ADAL" clId="{64FE39B7-0531-4C92-B6B6-C40743694C47}" dt="2022-11-27T17:02:41.656" v="17" actId="478"/>
          <ac:spMkLst>
            <pc:docMk/>
            <pc:sldMk cId="3223302914" sldId="308"/>
            <ac:spMk id="5" creationId="{EB20395B-4E72-4CB6-BCAA-93147657C1C6}"/>
          </ac:spMkLst>
        </pc:spChg>
        <pc:spChg chg="del">
          <ac:chgData name="Jacintha Westerink" userId="8afea143-2072-4321-832c-d695a2a40b89" providerId="ADAL" clId="{64FE39B7-0531-4C92-B6B6-C40743694C47}" dt="2022-11-27T17:02:44.299" v="18" actId="478"/>
          <ac:spMkLst>
            <pc:docMk/>
            <pc:sldMk cId="3223302914" sldId="308"/>
            <ac:spMk id="6" creationId="{86A1C672-6249-4EBD-A109-0FB2A5CE4CBC}"/>
          </ac:spMkLst>
        </pc:spChg>
      </pc:sldChg>
      <pc:sldChg chg="delSp mod">
        <pc:chgData name="Jacintha Westerink" userId="8afea143-2072-4321-832c-d695a2a40b89" providerId="ADAL" clId="{64FE39B7-0531-4C92-B6B6-C40743694C47}" dt="2022-11-27T17:02:50.475" v="20" actId="478"/>
        <pc:sldMkLst>
          <pc:docMk/>
          <pc:sldMk cId="1169954656" sldId="309"/>
        </pc:sldMkLst>
        <pc:spChg chg="del">
          <ac:chgData name="Jacintha Westerink" userId="8afea143-2072-4321-832c-d695a2a40b89" providerId="ADAL" clId="{64FE39B7-0531-4C92-B6B6-C40743694C47}" dt="2022-11-27T17:02:48.733" v="19" actId="478"/>
          <ac:spMkLst>
            <pc:docMk/>
            <pc:sldMk cId="1169954656" sldId="309"/>
            <ac:spMk id="5" creationId="{3DD0C87E-2E8B-4760-81DE-AF272E5C1B4E}"/>
          </ac:spMkLst>
        </pc:spChg>
        <pc:spChg chg="del">
          <ac:chgData name="Jacintha Westerink" userId="8afea143-2072-4321-832c-d695a2a40b89" providerId="ADAL" clId="{64FE39B7-0531-4C92-B6B6-C40743694C47}" dt="2022-11-27T17:02:50.475" v="20" actId="478"/>
          <ac:spMkLst>
            <pc:docMk/>
            <pc:sldMk cId="1169954656" sldId="309"/>
            <ac:spMk id="6" creationId="{FD884407-3979-4716-8392-6C45BBB5CE98}"/>
          </ac:spMkLst>
        </pc:spChg>
      </pc:sldChg>
      <pc:sldChg chg="delSp modSp mod">
        <pc:chgData name="Jacintha Westerink" userId="8afea143-2072-4321-832c-d695a2a40b89" providerId="ADAL" clId="{64FE39B7-0531-4C92-B6B6-C40743694C47}" dt="2022-12-08T07:45:32.984" v="681" actId="20577"/>
        <pc:sldMkLst>
          <pc:docMk/>
          <pc:sldMk cId="1639373127" sldId="310"/>
        </pc:sldMkLst>
        <pc:spChg chg="mod">
          <ac:chgData name="Jacintha Westerink" userId="8afea143-2072-4321-832c-d695a2a40b89" providerId="ADAL" clId="{64FE39B7-0531-4C92-B6B6-C40743694C47}" dt="2022-12-08T07:45:32.984" v="681" actId="20577"/>
          <ac:spMkLst>
            <pc:docMk/>
            <pc:sldMk cId="1639373127" sldId="310"/>
            <ac:spMk id="2" creationId="{08A1FEC8-03C3-4464-870C-6E30BBF7C126}"/>
          </ac:spMkLst>
        </pc:spChg>
        <pc:spChg chg="mod">
          <ac:chgData name="Jacintha Westerink" userId="8afea143-2072-4321-832c-d695a2a40b89" providerId="ADAL" clId="{64FE39B7-0531-4C92-B6B6-C40743694C47}" dt="2022-11-27T17:03:31.968" v="30" actId="14100"/>
          <ac:spMkLst>
            <pc:docMk/>
            <pc:sldMk cId="1639373127" sldId="310"/>
            <ac:spMk id="3" creationId="{A1E305FA-7135-4A2E-B737-4638932DC179}"/>
          </ac:spMkLst>
        </pc:spChg>
        <pc:spChg chg="del">
          <ac:chgData name="Jacintha Westerink" userId="8afea143-2072-4321-832c-d695a2a40b89" providerId="ADAL" clId="{64FE39B7-0531-4C92-B6B6-C40743694C47}" dt="2022-11-27T17:03:34.495" v="31" actId="478"/>
          <ac:spMkLst>
            <pc:docMk/>
            <pc:sldMk cId="1639373127" sldId="310"/>
            <ac:spMk id="5" creationId="{086A9533-CCA0-4931-805D-3AFE89B71FCC}"/>
          </ac:spMkLst>
        </pc:spChg>
        <pc:spChg chg="del">
          <ac:chgData name="Jacintha Westerink" userId="8afea143-2072-4321-832c-d695a2a40b89" providerId="ADAL" clId="{64FE39B7-0531-4C92-B6B6-C40743694C47}" dt="2022-11-27T17:03:36.283" v="32" actId="478"/>
          <ac:spMkLst>
            <pc:docMk/>
            <pc:sldMk cId="1639373127" sldId="310"/>
            <ac:spMk id="6" creationId="{2E8A0ECB-4CFB-40BE-A2B2-EC9AAA53DE59}"/>
          </ac:spMkLst>
        </pc:spChg>
      </pc:sldChg>
      <pc:sldChg chg="addSp delSp modSp mod">
        <pc:chgData name="Jacintha Westerink" userId="8afea143-2072-4321-832c-d695a2a40b89" providerId="ADAL" clId="{64FE39B7-0531-4C92-B6B6-C40743694C47}" dt="2022-12-08T07:38:05.752" v="514" actId="1076"/>
        <pc:sldMkLst>
          <pc:docMk/>
          <pc:sldMk cId="539350961" sldId="311"/>
        </pc:sldMkLst>
        <pc:spChg chg="add mod">
          <ac:chgData name="Jacintha Westerink" userId="8afea143-2072-4321-832c-d695a2a40b89" providerId="ADAL" clId="{64FE39B7-0531-4C92-B6B6-C40743694C47}" dt="2022-12-08T07:38:05.752" v="514" actId="1076"/>
          <ac:spMkLst>
            <pc:docMk/>
            <pc:sldMk cId="539350961" sldId="311"/>
            <ac:spMk id="2" creationId="{7C9129E2-2D7C-DE42-D913-F04B6B976399}"/>
          </ac:spMkLst>
        </pc:spChg>
        <pc:spChg chg="del">
          <ac:chgData name="Jacintha Westerink" userId="8afea143-2072-4321-832c-d695a2a40b89" providerId="ADAL" clId="{64FE39B7-0531-4C92-B6B6-C40743694C47}" dt="2022-11-27T17:02:57.897" v="21" actId="478"/>
          <ac:spMkLst>
            <pc:docMk/>
            <pc:sldMk cId="539350961" sldId="311"/>
            <ac:spMk id="5" creationId="{87B57505-6AF3-48A3-8F55-2C5B512A492F}"/>
          </ac:spMkLst>
        </pc:spChg>
        <pc:spChg chg="del">
          <ac:chgData name="Jacintha Westerink" userId="8afea143-2072-4321-832c-d695a2a40b89" providerId="ADAL" clId="{64FE39B7-0531-4C92-B6B6-C40743694C47}" dt="2022-11-27T17:02:59.333" v="22" actId="478"/>
          <ac:spMkLst>
            <pc:docMk/>
            <pc:sldMk cId="539350961" sldId="311"/>
            <ac:spMk id="6" creationId="{6B69B01B-39C1-49E3-B689-036FC184CE9C}"/>
          </ac:spMkLst>
        </pc:spChg>
        <pc:picChg chg="mod">
          <ac:chgData name="Jacintha Westerink" userId="8afea143-2072-4321-832c-d695a2a40b89" providerId="ADAL" clId="{64FE39B7-0531-4C92-B6B6-C40743694C47}" dt="2022-12-08T07:37:58.576" v="513" actId="1076"/>
          <ac:picMkLst>
            <pc:docMk/>
            <pc:sldMk cId="539350961" sldId="311"/>
            <ac:picMk id="7" creationId="{B8929922-0635-4A39-91F9-C5AC4B03FA9F}"/>
          </ac:picMkLst>
        </pc:picChg>
      </pc:sldChg>
      <pc:sldChg chg="addSp delSp modSp mod ord">
        <pc:chgData name="Jacintha Westerink" userId="8afea143-2072-4321-832c-d695a2a40b89" providerId="ADAL" clId="{64FE39B7-0531-4C92-B6B6-C40743694C47}" dt="2022-12-08T07:44:57.265" v="656" actId="1076"/>
        <pc:sldMkLst>
          <pc:docMk/>
          <pc:sldMk cId="1783120442" sldId="312"/>
        </pc:sldMkLst>
        <pc:spChg chg="add mod">
          <ac:chgData name="Jacintha Westerink" userId="8afea143-2072-4321-832c-d695a2a40b89" providerId="ADAL" clId="{64FE39B7-0531-4C92-B6B6-C40743694C47}" dt="2022-12-08T07:44:53.079" v="655" actId="20577"/>
          <ac:spMkLst>
            <pc:docMk/>
            <pc:sldMk cId="1783120442" sldId="312"/>
            <ac:spMk id="2" creationId="{875DCC0E-66EB-8500-F908-1544AD51A28B}"/>
          </ac:spMkLst>
        </pc:spChg>
        <pc:spChg chg="del">
          <ac:chgData name="Jacintha Westerink" userId="8afea143-2072-4321-832c-d695a2a40b89" providerId="ADAL" clId="{64FE39B7-0531-4C92-B6B6-C40743694C47}" dt="2022-11-27T17:03:03.945" v="23" actId="478"/>
          <ac:spMkLst>
            <pc:docMk/>
            <pc:sldMk cId="1783120442" sldId="312"/>
            <ac:spMk id="5" creationId="{EB24CDDB-004B-47BA-81B1-ABD7FB7FD87E}"/>
          </ac:spMkLst>
        </pc:spChg>
        <pc:spChg chg="del">
          <ac:chgData name="Jacintha Westerink" userId="8afea143-2072-4321-832c-d695a2a40b89" providerId="ADAL" clId="{64FE39B7-0531-4C92-B6B6-C40743694C47}" dt="2022-11-27T17:03:05.564" v="24" actId="478"/>
          <ac:spMkLst>
            <pc:docMk/>
            <pc:sldMk cId="1783120442" sldId="312"/>
            <ac:spMk id="6" creationId="{0A65E639-85FC-45AD-B755-C9D9D26AC04D}"/>
          </ac:spMkLst>
        </pc:spChg>
        <pc:picChg chg="mod">
          <ac:chgData name="Jacintha Westerink" userId="8afea143-2072-4321-832c-d695a2a40b89" providerId="ADAL" clId="{64FE39B7-0531-4C92-B6B6-C40743694C47}" dt="2022-12-08T07:44:57.265" v="656" actId="1076"/>
          <ac:picMkLst>
            <pc:docMk/>
            <pc:sldMk cId="1783120442" sldId="312"/>
            <ac:picMk id="2050" creationId="{DD85B6C3-7526-468F-BD63-52B0089BE0FA}"/>
          </ac:picMkLst>
        </pc:picChg>
      </pc:sldChg>
      <pc:sldChg chg="addSp delSp modSp mod chgLayout">
        <pc:chgData name="Jacintha Westerink" userId="8afea143-2072-4321-832c-d695a2a40b89" providerId="ADAL" clId="{64FE39B7-0531-4C92-B6B6-C40743694C47}" dt="2022-12-08T07:37:51.928" v="511" actId="21"/>
        <pc:sldMkLst>
          <pc:docMk/>
          <pc:sldMk cId="1942351359" sldId="313"/>
        </pc:sldMkLst>
        <pc:spChg chg="add mod">
          <ac:chgData name="Jacintha Westerink" userId="8afea143-2072-4321-832c-d695a2a40b89" providerId="ADAL" clId="{64FE39B7-0531-4C92-B6B6-C40743694C47}" dt="2022-12-08T07:37:05.007" v="508" actId="1076"/>
          <ac:spMkLst>
            <pc:docMk/>
            <pc:sldMk cId="1942351359" sldId="313"/>
            <ac:spMk id="3" creationId="{AF6F1FD9-9884-B1AA-33D1-8F2B8436187C}"/>
          </ac:spMkLst>
        </pc:spChg>
        <pc:spChg chg="mod ord">
          <ac:chgData name="Jacintha Westerink" userId="8afea143-2072-4321-832c-d695a2a40b89" providerId="ADAL" clId="{64FE39B7-0531-4C92-B6B6-C40743694C47}" dt="2022-12-08T07:25:43.696" v="386" actId="700"/>
          <ac:spMkLst>
            <pc:docMk/>
            <pc:sldMk cId="1942351359" sldId="313"/>
            <ac:spMk id="4" creationId="{F84F7A6C-D866-4033-87DC-3549591F9A2D}"/>
          </ac:spMkLst>
        </pc:spChg>
        <pc:spChg chg="add del mod ord">
          <ac:chgData name="Jacintha Westerink" userId="8afea143-2072-4321-832c-d695a2a40b89" providerId="ADAL" clId="{64FE39B7-0531-4C92-B6B6-C40743694C47}" dt="2022-12-08T07:25:47.289" v="387" actId="478"/>
          <ac:spMkLst>
            <pc:docMk/>
            <pc:sldMk cId="1942351359" sldId="313"/>
            <ac:spMk id="5" creationId="{4C1B0CE1-165C-E774-F8DE-54C90CBAD340}"/>
          </ac:spMkLst>
        </pc:spChg>
        <pc:spChg chg="del">
          <ac:chgData name="Jacintha Westerink" userId="8afea143-2072-4321-832c-d695a2a40b89" providerId="ADAL" clId="{64FE39B7-0531-4C92-B6B6-C40743694C47}" dt="2022-11-27T17:03:10.186" v="25" actId="478"/>
          <ac:spMkLst>
            <pc:docMk/>
            <pc:sldMk cId="1942351359" sldId="313"/>
            <ac:spMk id="5" creationId="{DE6BE6BA-51B1-4C0A-8694-6C4C1F32853B}"/>
          </ac:spMkLst>
        </pc:spChg>
        <pc:spChg chg="add mod ord">
          <ac:chgData name="Jacintha Westerink" userId="8afea143-2072-4321-832c-d695a2a40b89" providerId="ADAL" clId="{64FE39B7-0531-4C92-B6B6-C40743694C47}" dt="2022-12-08T07:27:28.618" v="498" actId="14100"/>
          <ac:spMkLst>
            <pc:docMk/>
            <pc:sldMk cId="1942351359" sldId="313"/>
            <ac:spMk id="6" creationId="{88501718-DDEB-29F8-92CB-A72DA352AC6C}"/>
          </ac:spMkLst>
        </pc:spChg>
        <pc:spChg chg="del">
          <ac:chgData name="Jacintha Westerink" userId="8afea143-2072-4321-832c-d695a2a40b89" providerId="ADAL" clId="{64FE39B7-0531-4C92-B6B6-C40743694C47}" dt="2022-11-27T17:03:11.691" v="26" actId="478"/>
          <ac:spMkLst>
            <pc:docMk/>
            <pc:sldMk cId="1942351359" sldId="313"/>
            <ac:spMk id="6" creationId="{F38E9CDB-98BC-4C0D-BCCA-A9F64962AEE3}"/>
          </ac:spMkLst>
        </pc:spChg>
        <pc:spChg chg="add del mod">
          <ac:chgData name="Jacintha Westerink" userId="8afea143-2072-4321-832c-d695a2a40b89" providerId="ADAL" clId="{64FE39B7-0531-4C92-B6B6-C40743694C47}" dt="2022-12-08T07:32:56.067" v="503" actId="478"/>
          <ac:spMkLst>
            <pc:docMk/>
            <pc:sldMk cId="1942351359" sldId="313"/>
            <ac:spMk id="9" creationId="{18C572ED-C01E-B031-3A60-BBB5E562B8EB}"/>
          </ac:spMkLst>
        </pc:spChg>
        <pc:spChg chg="add mod">
          <ac:chgData name="Jacintha Westerink" userId="8afea143-2072-4321-832c-d695a2a40b89" providerId="ADAL" clId="{64FE39B7-0531-4C92-B6B6-C40743694C47}" dt="2022-12-08T07:36:57.266" v="507" actId="1076"/>
          <ac:spMkLst>
            <pc:docMk/>
            <pc:sldMk cId="1942351359" sldId="313"/>
            <ac:spMk id="11" creationId="{9CA0C448-F4A3-495C-A646-227F52FB4333}"/>
          </ac:spMkLst>
        </pc:spChg>
        <pc:spChg chg="add del mod">
          <ac:chgData name="Jacintha Westerink" userId="8afea143-2072-4321-832c-d695a2a40b89" providerId="ADAL" clId="{64FE39B7-0531-4C92-B6B6-C40743694C47}" dt="2022-12-08T07:37:51.928" v="511" actId="21"/>
          <ac:spMkLst>
            <pc:docMk/>
            <pc:sldMk cId="1942351359" sldId="313"/>
            <ac:spMk id="13" creationId="{24115E57-CE96-496A-5892-B513AEBB5630}"/>
          </ac:spMkLst>
        </pc:spChg>
        <pc:picChg chg="mod">
          <ac:chgData name="Jacintha Westerink" userId="8afea143-2072-4321-832c-d695a2a40b89" providerId="ADAL" clId="{64FE39B7-0531-4C92-B6B6-C40743694C47}" dt="2022-12-08T07:27:04.410" v="492" actId="1076"/>
          <ac:picMkLst>
            <pc:docMk/>
            <pc:sldMk cId="1942351359" sldId="313"/>
            <ac:picMk id="7" creationId="{6727D66E-7469-46D1-B217-6FCF440E003B}"/>
          </ac:picMkLst>
        </pc:picChg>
        <pc:picChg chg="mod">
          <ac:chgData name="Jacintha Westerink" userId="8afea143-2072-4321-832c-d695a2a40b89" providerId="ADAL" clId="{64FE39B7-0531-4C92-B6B6-C40743694C47}" dt="2022-12-08T07:27:07.895" v="493" actId="1076"/>
          <ac:picMkLst>
            <pc:docMk/>
            <pc:sldMk cId="1942351359" sldId="313"/>
            <ac:picMk id="3074" creationId="{686B224F-B283-40F5-9A8A-0596B3E5DC23}"/>
          </ac:picMkLst>
        </pc:picChg>
        <pc:picChg chg="mod">
          <ac:chgData name="Jacintha Westerink" userId="8afea143-2072-4321-832c-d695a2a40b89" providerId="ADAL" clId="{64FE39B7-0531-4C92-B6B6-C40743694C47}" dt="2022-12-08T07:27:15.974" v="494" actId="1076"/>
          <ac:picMkLst>
            <pc:docMk/>
            <pc:sldMk cId="1942351359" sldId="313"/>
            <ac:picMk id="3076" creationId="{C76F3544-9EA0-4D7E-9E5B-8C134102A577}"/>
          </ac:picMkLst>
        </pc:picChg>
      </pc:sldChg>
      <pc:sldChg chg="addSp delSp modSp mod">
        <pc:chgData name="Jacintha Westerink" userId="8afea143-2072-4321-832c-d695a2a40b89" providerId="ADAL" clId="{64FE39B7-0531-4C92-B6B6-C40743694C47}" dt="2022-12-08T07:42:03.569" v="597" actId="20577"/>
        <pc:sldMkLst>
          <pc:docMk/>
          <pc:sldMk cId="2691580266" sldId="314"/>
        </pc:sldMkLst>
        <pc:spChg chg="mod">
          <ac:chgData name="Jacintha Westerink" userId="8afea143-2072-4321-832c-d695a2a40b89" providerId="ADAL" clId="{64FE39B7-0531-4C92-B6B6-C40743694C47}" dt="2022-12-08T07:42:03.569" v="597" actId="20577"/>
          <ac:spMkLst>
            <pc:docMk/>
            <pc:sldMk cId="2691580266" sldId="314"/>
            <ac:spMk id="3" creationId="{731C7B61-1180-403D-8EEE-678B32004ABB}"/>
          </ac:spMkLst>
        </pc:spChg>
        <pc:spChg chg="del">
          <ac:chgData name="Jacintha Westerink" userId="8afea143-2072-4321-832c-d695a2a40b89" providerId="ADAL" clId="{64FE39B7-0531-4C92-B6B6-C40743694C47}" dt="2022-11-27T17:12:39.753" v="155" actId="478"/>
          <ac:spMkLst>
            <pc:docMk/>
            <pc:sldMk cId="2691580266" sldId="314"/>
            <ac:spMk id="5" creationId="{5841CA64-80D9-4763-9614-D87482710F35}"/>
          </ac:spMkLst>
        </pc:spChg>
        <pc:spChg chg="add del mod">
          <ac:chgData name="Jacintha Westerink" userId="8afea143-2072-4321-832c-d695a2a40b89" providerId="ADAL" clId="{64FE39B7-0531-4C92-B6B6-C40743694C47}" dt="2022-12-08T07:41:15.316" v="571" actId="478"/>
          <ac:spMkLst>
            <pc:docMk/>
            <pc:sldMk cId="2691580266" sldId="314"/>
            <ac:spMk id="6" creationId="{40890430-6BCC-9ACC-B31E-A76C17261DBC}"/>
          </ac:spMkLst>
        </pc:spChg>
        <pc:spChg chg="del mod">
          <ac:chgData name="Jacintha Westerink" userId="8afea143-2072-4321-832c-d695a2a40b89" providerId="ADAL" clId="{64FE39B7-0531-4C92-B6B6-C40743694C47}" dt="2022-11-27T17:12:43.295" v="157" actId="478"/>
          <ac:spMkLst>
            <pc:docMk/>
            <pc:sldMk cId="2691580266" sldId="314"/>
            <ac:spMk id="6" creationId="{C22AE1E8-87AA-4646-92F3-7751F7C3DD8A}"/>
          </ac:spMkLst>
        </pc:spChg>
      </pc:sldChg>
      <pc:sldChg chg="del">
        <pc:chgData name="Jacintha Westerink" userId="8afea143-2072-4321-832c-d695a2a40b89" providerId="ADAL" clId="{64FE39B7-0531-4C92-B6B6-C40743694C47}" dt="2022-11-27T20:13:41.290" v="203" actId="47"/>
        <pc:sldMkLst>
          <pc:docMk/>
          <pc:sldMk cId="2449785227" sldId="315"/>
        </pc:sldMkLst>
      </pc:sldChg>
      <pc:sldChg chg="del">
        <pc:chgData name="Jacintha Westerink" userId="8afea143-2072-4321-832c-d695a2a40b89" providerId="ADAL" clId="{64FE39B7-0531-4C92-B6B6-C40743694C47}" dt="2022-11-27T20:13:48.501" v="214" actId="47"/>
        <pc:sldMkLst>
          <pc:docMk/>
          <pc:sldMk cId="2294941635" sldId="316"/>
        </pc:sldMkLst>
      </pc:sldChg>
      <pc:sldChg chg="del">
        <pc:chgData name="Jacintha Westerink" userId="8afea143-2072-4321-832c-d695a2a40b89" providerId="ADAL" clId="{64FE39B7-0531-4C92-B6B6-C40743694C47}" dt="2022-11-27T20:13:48.967" v="215" actId="47"/>
        <pc:sldMkLst>
          <pc:docMk/>
          <pc:sldMk cId="3162289131" sldId="317"/>
        </pc:sldMkLst>
      </pc:sldChg>
      <pc:sldChg chg="del">
        <pc:chgData name="Jacintha Westerink" userId="8afea143-2072-4321-832c-d695a2a40b89" providerId="ADAL" clId="{64FE39B7-0531-4C92-B6B6-C40743694C47}" dt="2022-11-27T20:13:49.480" v="216" actId="47"/>
        <pc:sldMkLst>
          <pc:docMk/>
          <pc:sldMk cId="1655069995" sldId="318"/>
        </pc:sldMkLst>
      </pc:sldChg>
      <pc:sldChg chg="del">
        <pc:chgData name="Jacintha Westerink" userId="8afea143-2072-4321-832c-d695a2a40b89" providerId="ADAL" clId="{64FE39B7-0531-4C92-B6B6-C40743694C47}" dt="2022-11-27T20:13:49.978" v="217" actId="47"/>
        <pc:sldMkLst>
          <pc:docMk/>
          <pc:sldMk cId="2794048328" sldId="319"/>
        </pc:sldMkLst>
      </pc:sldChg>
      <pc:sldChg chg="del">
        <pc:chgData name="Jacintha Westerink" userId="8afea143-2072-4321-832c-d695a2a40b89" providerId="ADAL" clId="{64FE39B7-0531-4C92-B6B6-C40743694C47}" dt="2022-11-27T20:13:50.556" v="218" actId="47"/>
        <pc:sldMkLst>
          <pc:docMk/>
          <pc:sldMk cId="2363054930" sldId="320"/>
        </pc:sldMkLst>
      </pc:sldChg>
      <pc:sldChg chg="del">
        <pc:chgData name="Jacintha Westerink" userId="8afea143-2072-4321-832c-d695a2a40b89" providerId="ADAL" clId="{64FE39B7-0531-4C92-B6B6-C40743694C47}" dt="2022-11-27T20:13:41.870" v="204" actId="47"/>
        <pc:sldMkLst>
          <pc:docMk/>
          <pc:sldMk cId="1991240451" sldId="321"/>
        </pc:sldMkLst>
      </pc:sldChg>
      <pc:sldChg chg="del">
        <pc:chgData name="Jacintha Westerink" userId="8afea143-2072-4321-832c-d695a2a40b89" providerId="ADAL" clId="{64FE39B7-0531-4C92-B6B6-C40743694C47}" dt="2022-11-27T20:13:51.097" v="219" actId="47"/>
        <pc:sldMkLst>
          <pc:docMk/>
          <pc:sldMk cId="575459292" sldId="322"/>
        </pc:sldMkLst>
      </pc:sldChg>
      <pc:sldChg chg="del">
        <pc:chgData name="Jacintha Westerink" userId="8afea143-2072-4321-832c-d695a2a40b89" providerId="ADAL" clId="{64FE39B7-0531-4C92-B6B6-C40743694C47}" dt="2022-11-27T20:13:51.867" v="220" actId="47"/>
        <pc:sldMkLst>
          <pc:docMk/>
          <pc:sldMk cId="2620420865" sldId="323"/>
        </pc:sldMkLst>
      </pc:sldChg>
      <pc:sldChg chg="del">
        <pc:chgData name="Jacintha Westerink" userId="8afea143-2072-4321-832c-d695a2a40b89" providerId="ADAL" clId="{64FE39B7-0531-4C92-B6B6-C40743694C47}" dt="2022-11-27T20:13:52.626" v="221" actId="47"/>
        <pc:sldMkLst>
          <pc:docMk/>
          <pc:sldMk cId="2804615962" sldId="324"/>
        </pc:sldMkLst>
      </pc:sldChg>
      <pc:sldChg chg="del">
        <pc:chgData name="Jacintha Westerink" userId="8afea143-2072-4321-832c-d695a2a40b89" providerId="ADAL" clId="{64FE39B7-0531-4C92-B6B6-C40743694C47}" dt="2022-11-27T20:13:53.296" v="222" actId="47"/>
        <pc:sldMkLst>
          <pc:docMk/>
          <pc:sldMk cId="2631592725" sldId="325"/>
        </pc:sldMkLst>
      </pc:sldChg>
      <pc:sldChg chg="del">
        <pc:chgData name="Jacintha Westerink" userId="8afea143-2072-4321-832c-d695a2a40b89" providerId="ADAL" clId="{64FE39B7-0531-4C92-B6B6-C40743694C47}" dt="2022-11-27T20:13:53.843" v="223" actId="47"/>
        <pc:sldMkLst>
          <pc:docMk/>
          <pc:sldMk cId="3189189048" sldId="326"/>
        </pc:sldMkLst>
      </pc:sldChg>
      <pc:sldChg chg="del">
        <pc:chgData name="Jacintha Westerink" userId="8afea143-2072-4321-832c-d695a2a40b89" providerId="ADAL" clId="{64FE39B7-0531-4C92-B6B6-C40743694C47}" dt="2022-11-27T20:13:55.815" v="224" actId="47"/>
        <pc:sldMkLst>
          <pc:docMk/>
          <pc:sldMk cId="1393475643" sldId="327"/>
        </pc:sldMkLst>
      </pc:sldChg>
      <pc:sldChg chg="del">
        <pc:chgData name="Jacintha Westerink" userId="8afea143-2072-4321-832c-d695a2a40b89" providerId="ADAL" clId="{64FE39B7-0531-4C92-B6B6-C40743694C47}" dt="2022-11-27T20:13:42.715" v="205" actId="47"/>
        <pc:sldMkLst>
          <pc:docMk/>
          <pc:sldMk cId="1200039441" sldId="328"/>
        </pc:sldMkLst>
      </pc:sldChg>
      <pc:sldChg chg="del">
        <pc:chgData name="Jacintha Westerink" userId="8afea143-2072-4321-832c-d695a2a40b89" providerId="ADAL" clId="{64FE39B7-0531-4C92-B6B6-C40743694C47}" dt="2022-11-27T20:13:43.367" v="206" actId="47"/>
        <pc:sldMkLst>
          <pc:docMk/>
          <pc:sldMk cId="1187253189" sldId="329"/>
        </pc:sldMkLst>
      </pc:sldChg>
      <pc:sldChg chg="del">
        <pc:chgData name="Jacintha Westerink" userId="8afea143-2072-4321-832c-d695a2a40b89" providerId="ADAL" clId="{64FE39B7-0531-4C92-B6B6-C40743694C47}" dt="2022-11-27T20:13:44.243" v="207" actId="47"/>
        <pc:sldMkLst>
          <pc:docMk/>
          <pc:sldMk cId="2917613617" sldId="330"/>
        </pc:sldMkLst>
      </pc:sldChg>
      <pc:sldChg chg="del">
        <pc:chgData name="Jacintha Westerink" userId="8afea143-2072-4321-832c-d695a2a40b89" providerId="ADAL" clId="{64FE39B7-0531-4C92-B6B6-C40743694C47}" dt="2022-11-27T20:13:44.979" v="208" actId="47"/>
        <pc:sldMkLst>
          <pc:docMk/>
          <pc:sldMk cId="1018604456" sldId="331"/>
        </pc:sldMkLst>
      </pc:sldChg>
      <pc:sldChg chg="del">
        <pc:chgData name="Jacintha Westerink" userId="8afea143-2072-4321-832c-d695a2a40b89" providerId="ADAL" clId="{64FE39B7-0531-4C92-B6B6-C40743694C47}" dt="2022-11-27T20:13:45.536" v="209" actId="47"/>
        <pc:sldMkLst>
          <pc:docMk/>
          <pc:sldMk cId="3083006391" sldId="332"/>
        </pc:sldMkLst>
      </pc:sldChg>
      <pc:sldChg chg="del">
        <pc:chgData name="Jacintha Westerink" userId="8afea143-2072-4321-832c-d695a2a40b89" providerId="ADAL" clId="{64FE39B7-0531-4C92-B6B6-C40743694C47}" dt="2022-11-27T20:13:46.100" v="210" actId="47"/>
        <pc:sldMkLst>
          <pc:docMk/>
          <pc:sldMk cId="3933990852" sldId="333"/>
        </pc:sldMkLst>
      </pc:sldChg>
      <pc:sldChg chg="del">
        <pc:chgData name="Jacintha Westerink" userId="8afea143-2072-4321-832c-d695a2a40b89" providerId="ADAL" clId="{64FE39B7-0531-4C92-B6B6-C40743694C47}" dt="2022-11-27T20:13:46.662" v="211" actId="47"/>
        <pc:sldMkLst>
          <pc:docMk/>
          <pc:sldMk cId="2064392017" sldId="334"/>
        </pc:sldMkLst>
      </pc:sldChg>
      <pc:sldChg chg="del">
        <pc:chgData name="Jacintha Westerink" userId="8afea143-2072-4321-832c-d695a2a40b89" providerId="ADAL" clId="{64FE39B7-0531-4C92-B6B6-C40743694C47}" dt="2022-11-27T20:13:47.282" v="212" actId="47"/>
        <pc:sldMkLst>
          <pc:docMk/>
          <pc:sldMk cId="1758601482" sldId="335"/>
        </pc:sldMkLst>
      </pc:sldChg>
      <pc:sldChg chg="del">
        <pc:chgData name="Jacintha Westerink" userId="8afea143-2072-4321-832c-d695a2a40b89" providerId="ADAL" clId="{64FE39B7-0531-4C92-B6B6-C40743694C47}" dt="2022-11-27T16:59:16.773" v="0" actId="47"/>
        <pc:sldMkLst>
          <pc:docMk/>
          <pc:sldMk cId="1560606078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8-12-2022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8-12-2022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8-12-2022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8-12-2022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8-12-2022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E53E1-59E9-47EB-B07E-79FC60BFF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05CDFB-AEFD-4C0C-8C2A-203CB18F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BDED33-1574-4A33-9C0F-2ADE7302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105A-7927-4A27-9941-7A1043F19846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C8DBA-5DE5-4F0F-A737-EB82715A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097687-1AB0-4487-9616-54B7749D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4E5D-0195-48CD-9B7D-E3E1D1A0AE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8-12-2022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8-12-2022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nemersplein.kvk.nl/precariobelasting-betal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lichtplan+bedrijf&amp;qpvt=lichtplan+bedrijf&amp;form=IGRE&amp;first=1&amp;tsc=ImageHoverTitl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xero.eu/projecten/categorie/retail/page/5/" TargetMode="External"/><Relationship Id="rId5" Type="http://schemas.openxmlformats.org/officeDocument/2006/relationships/hyperlink" Target="https://www.ledpaneelgroothandel.nl/Led-lichtadvies-en-lichtplan-verlichtingsniveau?msclkid=b3a32af8e23811571da549697246d523&amp;utm_source=bing&amp;utm_medium=cpc&amp;utm_campaign=LPGH%20-%20NL%20-%202.0%20-%20NB%20-%20DSA%20-%20Catch%20All%20-%20BING&amp;utm_term=ledpaneelgroothandel&amp;utm_content=DSA%20-%20All%20webpages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7F423C1-E84B-470F-A5DE-F5B3844EB7A7}"/>
              </a:ext>
            </a:extLst>
          </p:cNvPr>
          <p:cNvSpPr/>
          <p:nvPr/>
        </p:nvSpPr>
        <p:spPr>
          <a:xfrm>
            <a:off x="6096000" y="1970461"/>
            <a:ext cx="3328987" cy="571500"/>
          </a:xfrm>
          <a:prstGeom prst="rect">
            <a:avLst/>
          </a:prstGeom>
          <a:solidFill>
            <a:srgbClr val="FB0DCE"/>
          </a:solidFill>
          <a:ln>
            <a:solidFill>
              <a:srgbClr val="FB0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Bedrijfsidee/winkelformule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E69F898-61D6-4819-AA25-B9C5C6B60565}"/>
              </a:ext>
            </a:extLst>
          </p:cNvPr>
          <p:cNvSpPr/>
          <p:nvPr/>
        </p:nvSpPr>
        <p:spPr>
          <a:xfrm>
            <a:off x="2682349" y="2720606"/>
            <a:ext cx="2069977" cy="1162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Assortiment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CDBBA4-09FB-4F42-8BDF-CC4BF1AE8698}"/>
              </a:ext>
            </a:extLst>
          </p:cNvPr>
          <p:cNvSpPr/>
          <p:nvPr/>
        </p:nvSpPr>
        <p:spPr>
          <a:xfrm>
            <a:off x="5206789" y="2720606"/>
            <a:ext cx="1980877" cy="1162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Doelgroep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AD7E155-3F8B-4193-BDC6-B1B9118C6B24}"/>
              </a:ext>
            </a:extLst>
          </p:cNvPr>
          <p:cNvSpPr/>
          <p:nvPr/>
        </p:nvSpPr>
        <p:spPr>
          <a:xfrm>
            <a:off x="7579031" y="2720606"/>
            <a:ext cx="1845956" cy="1162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Concurrentie/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markpositie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78D6CBA-5B44-4A0F-84BE-FBD410239829}"/>
              </a:ext>
            </a:extLst>
          </p:cNvPr>
          <p:cNvGrpSpPr/>
          <p:nvPr/>
        </p:nvGrpSpPr>
        <p:grpSpPr>
          <a:xfrm>
            <a:off x="2661819" y="4062225"/>
            <a:ext cx="6763168" cy="2604212"/>
            <a:chOff x="2590799" y="2436364"/>
            <a:chExt cx="6657975" cy="283096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2E690A0-593F-42B0-9542-AA955C5021C5}"/>
                </a:ext>
              </a:extLst>
            </p:cNvPr>
            <p:cNvSpPr/>
            <p:nvPr/>
          </p:nvSpPr>
          <p:spPr>
            <a:xfrm>
              <a:off x="2590799" y="2436364"/>
              <a:ext cx="6657975" cy="2830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Marketingmix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E065724-4D4D-4360-8679-85A0F54986C1}"/>
                </a:ext>
              </a:extLst>
            </p:cNvPr>
            <p:cNvSpPr/>
            <p:nvPr/>
          </p:nvSpPr>
          <p:spPr>
            <a:xfrm>
              <a:off x="3760087" y="2822667"/>
              <a:ext cx="1263210" cy="9501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066BAD2-C2A9-4284-A5F7-BE2F045B8031}"/>
                </a:ext>
              </a:extLst>
            </p:cNvPr>
            <p:cNvSpPr/>
            <p:nvPr/>
          </p:nvSpPr>
          <p:spPr>
            <a:xfrm>
              <a:off x="3760086" y="3911846"/>
              <a:ext cx="1263210" cy="10548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Prijs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6145B8B-1E16-4A52-938D-A699D2F95041}"/>
                </a:ext>
              </a:extLst>
            </p:cNvPr>
            <p:cNvSpPr/>
            <p:nvPr/>
          </p:nvSpPr>
          <p:spPr>
            <a:xfrm>
              <a:off x="6804465" y="3911848"/>
              <a:ext cx="1263210" cy="10548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Personeel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AEBE6FB-89C0-42E9-B94A-0DBD46917D7A}"/>
                </a:ext>
              </a:extLst>
            </p:cNvPr>
            <p:cNvSpPr/>
            <p:nvPr/>
          </p:nvSpPr>
          <p:spPr>
            <a:xfrm>
              <a:off x="5238751" y="3911847"/>
              <a:ext cx="1350258" cy="1054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Presentatie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67A67CF-56C7-4084-B805-721ABC8C58CE}"/>
                </a:ext>
              </a:extLst>
            </p:cNvPr>
            <p:cNvSpPr/>
            <p:nvPr/>
          </p:nvSpPr>
          <p:spPr>
            <a:xfrm>
              <a:off x="5238752" y="2824763"/>
              <a:ext cx="1350258" cy="9501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Promotie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960B390-2E2D-44D4-B39E-96FDBC272E9B}"/>
                </a:ext>
              </a:extLst>
            </p:cNvPr>
            <p:cNvSpPr/>
            <p:nvPr/>
          </p:nvSpPr>
          <p:spPr>
            <a:xfrm>
              <a:off x="6804466" y="2824763"/>
              <a:ext cx="1263209" cy="9842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64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Plaats</a:t>
              </a:r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527DDE64-B08A-4664-B676-D86905E1245A}"/>
              </a:ext>
            </a:extLst>
          </p:cNvPr>
          <p:cNvSpPr txBox="1"/>
          <p:nvPr/>
        </p:nvSpPr>
        <p:spPr>
          <a:xfrm>
            <a:off x="3404703" y="441106"/>
            <a:ext cx="6134388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Logische lijn van bedrijfsidee </a:t>
            </a: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 invulling/ keuzes in je bedrijf</a:t>
            </a:r>
            <a:endParaRPr kumimoji="0" lang="nl-NL" sz="2500" b="0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7DB40C1-A27F-4B14-A061-F9CBFAB109AC}"/>
              </a:ext>
            </a:extLst>
          </p:cNvPr>
          <p:cNvSpPr/>
          <p:nvPr/>
        </p:nvSpPr>
        <p:spPr>
          <a:xfrm>
            <a:off x="2682348" y="1988097"/>
            <a:ext cx="3261251" cy="5538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Missie/visie</a:t>
            </a:r>
          </a:p>
        </p:txBody>
      </p:sp>
      <p:sp>
        <p:nvSpPr>
          <p:cNvPr id="27" name="Pijl: omhoog/omlaag 26">
            <a:extLst>
              <a:ext uri="{FF2B5EF4-FFF2-40B4-BE49-F238E27FC236}">
                <a16:creationId xmlns:a16="http://schemas.microsoft.com/office/drawing/2014/main" id="{0A5FC295-3E12-4404-A61C-95A3B83D28DD}"/>
              </a:ext>
            </a:extLst>
          </p:cNvPr>
          <p:cNvSpPr/>
          <p:nvPr/>
        </p:nvSpPr>
        <p:spPr>
          <a:xfrm>
            <a:off x="1621729" y="1989273"/>
            <a:ext cx="465977" cy="4760671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4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99C4B-32E5-4D07-A702-FD599933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446" y="549335"/>
            <a:ext cx="10108030" cy="1160403"/>
          </a:xfrm>
        </p:spPr>
        <p:txBody>
          <a:bodyPr/>
          <a:lstStyle/>
          <a:p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Presentatie t.b.v. de producten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8C0D97-1C83-4FD2-A382-5EA219DD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09738"/>
            <a:ext cx="10906125" cy="4419599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Presentatie en marketingformule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Goedkoop of duur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Exterieur, interieur en huisstijl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Pui, buitenpresentatie, etalages en entree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Wandbekleding, vloerbedekking, plafondafwerking, verlichting, meubilair, productpresentaties, temperatuurregeling en luchtcirculatie. (Denk aan warmte/zonlicht, airco i.v.m.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versheid bloemen)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Huisstijl</a:t>
            </a:r>
          </a:p>
          <a:p>
            <a:pPr marL="774900" lvl="2" indent="-342900"/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Precariorechten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Probleemloos artikel, impulsaankoop,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moetgroepen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magneetgroepen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Publieksruimte, bedieningsruimte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Wandstelling, middenstelling of gondola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Reikhoogte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(hoger dan 160 cm)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ooghoogte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(120-160 cm), 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grijphoogte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(80-120 cm) 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bukhoogte </a:t>
            </a:r>
            <a:r>
              <a:rPr lang="nl-NL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(0-80 cm). </a:t>
            </a:r>
          </a:p>
          <a:p>
            <a:pPr marL="0" lvl="0" indent="0">
              <a:buNone/>
            </a:pP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gouden schap.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Combinatieplaatsing, verticale presentatie en horizontale presentatie.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EAB systeem (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Electronische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Artikel Beveiliging) Tags of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magneetstrips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(diefstalpreventie)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DD9A0E-4280-4AAC-8F12-C7945859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2148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AE2D2-8240-4B2D-BEA3-C409E332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56E26C-92D0-4230-B671-61B10D9D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8-12-2022</a:t>
            </a:fld>
            <a:endParaRPr lang="nl-NL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A2C905-1581-42D0-ADB2-63C26419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07"/>
            <a:ext cx="5555974" cy="66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CC783D-49F1-4E2F-B1E9-EFDCCB10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344405"/>
            <a:ext cx="5244548" cy="65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9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692F6-87D3-4DED-841B-57D78BA5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Precariorecht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C7B61-1180-403D-8EEE-678B3200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66" y="1457266"/>
            <a:ext cx="10607951" cy="49634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het gebruik van gemeentegrond betaal je belastinggeld.</a:t>
            </a:r>
          </a:p>
          <a:p>
            <a:pPr marL="0" indent="0">
              <a:buNone/>
            </a:pPr>
            <a:r>
              <a:rPr lang="nl-NL" dirty="0"/>
              <a:t>Denk aan: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Reclamebord</a:t>
            </a:r>
          </a:p>
          <a:p>
            <a:r>
              <a:rPr lang="nl-NL" dirty="0"/>
              <a:t>Buitenpresentatie </a:t>
            </a:r>
          </a:p>
          <a:p>
            <a:r>
              <a:rPr lang="nl-NL" dirty="0"/>
              <a:t>Luifel </a:t>
            </a:r>
          </a:p>
          <a:p>
            <a:r>
              <a:rPr lang="nl-NL" dirty="0"/>
              <a:t>Container etc.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Ga je grond van de gemeente gebruiken om iets:</a:t>
            </a:r>
          </a:p>
          <a:p>
            <a:pPr marL="0" indent="0">
              <a:buNone/>
            </a:pPr>
            <a:r>
              <a:rPr lang="nl-NL" dirty="0"/>
              <a:t>….. op te zetten</a:t>
            </a:r>
          </a:p>
          <a:p>
            <a:pPr marL="0" indent="0">
              <a:buNone/>
            </a:pPr>
            <a:r>
              <a:rPr lang="nl-NL" dirty="0"/>
              <a:t>….. boven te hangen</a:t>
            </a:r>
          </a:p>
          <a:p>
            <a:pPr marL="0" indent="0">
              <a:buNone/>
            </a:pPr>
            <a:r>
              <a:rPr lang="nl-NL" dirty="0"/>
              <a:t>….. in de grond te plaatsen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Dan betaal je vaak precariobelasting: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                   </a:t>
            </a:r>
            <a:r>
              <a:rPr lang="nl-NL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Precariobelasting betalen | Ondernemersplein - KVK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9D1EF2-FA3C-430E-8266-39CB8131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9158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45738-7B65-47EA-993B-15DD696C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69" y="451418"/>
            <a:ext cx="10108030" cy="1160403"/>
          </a:xfrm>
        </p:spPr>
        <p:txBody>
          <a:bodyPr/>
          <a:lstStyle/>
          <a:p>
            <a:r>
              <a:rPr lang="nl-NL" dirty="0"/>
              <a:t>Opdracht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5775D-74E0-43C4-A4B5-933C4B35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843" y="2438401"/>
            <a:ext cx="10488682" cy="4419599"/>
          </a:xfrm>
        </p:spPr>
        <p:txBody>
          <a:bodyPr/>
          <a:lstStyle/>
          <a:p>
            <a:r>
              <a:rPr lang="nl-NL" dirty="0"/>
              <a:t>Maak een lichtplan.</a:t>
            </a:r>
          </a:p>
          <a:p>
            <a:r>
              <a:rPr lang="nl-NL" dirty="0"/>
              <a:t>Maak onderscheid tussen sfeerverlichting, accentverlichting, werkverlichting. </a:t>
            </a:r>
          </a:p>
          <a:p>
            <a:r>
              <a:rPr lang="nl-NL" dirty="0"/>
              <a:t>Laat voorbeelden van mogelijke verlichting zien. </a:t>
            </a:r>
          </a:p>
          <a:p>
            <a:r>
              <a:rPr lang="nl-NL" dirty="0"/>
              <a:t>Geef de lichtpunten ook aan op je plattegrond.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Maak ook een plan voor de buitenkant van je bedrijf.</a:t>
            </a:r>
          </a:p>
          <a:p>
            <a:r>
              <a:rPr lang="nl-NL" dirty="0"/>
              <a:t>Maak een gevelontwerp met je naam en logo erop verwerkt.</a:t>
            </a:r>
          </a:p>
          <a:p>
            <a:r>
              <a:rPr lang="nl-NL" dirty="0"/>
              <a:t>Maak een plan voor je buitenpresentatie.</a:t>
            </a:r>
          </a:p>
          <a:p>
            <a:r>
              <a:rPr lang="nl-NL" dirty="0"/>
              <a:t>Vraag bij de gemeente na hoeveel precariorechten jij zou moeten betalen.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Uitwerking in verslag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07DCFF-191A-4993-A9F8-51A271B9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061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DEB59-690C-49A7-9165-CA15DB230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041" y="1809266"/>
            <a:ext cx="8676000" cy="2484000"/>
          </a:xfrm>
        </p:spPr>
        <p:txBody>
          <a:bodyPr/>
          <a:lstStyle/>
          <a:p>
            <a:r>
              <a:rPr lang="nl-NL" dirty="0"/>
              <a:t>Presentatie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253E6DE-1BAF-4E9A-A045-D766BE6A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1442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001BD-7BB1-42A2-A68E-35A73A79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84" y="549335"/>
            <a:ext cx="10108030" cy="1160403"/>
          </a:xfrm>
        </p:spPr>
        <p:txBody>
          <a:bodyPr/>
          <a:lstStyle/>
          <a:p>
            <a:r>
              <a:rPr lang="nl-NL" dirty="0"/>
              <a:t>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4C6D2-82EF-4D3D-B6E9-100F9370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06" y="2325964"/>
            <a:ext cx="10190508" cy="3200193"/>
          </a:xfrm>
        </p:spPr>
        <p:txBody>
          <a:bodyPr/>
          <a:lstStyle/>
          <a:p>
            <a:r>
              <a:rPr lang="nl-NL" sz="2400" dirty="0"/>
              <a:t>Wat betekent routing?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De weg die de klant aflegt in de winkel</a:t>
            </a:r>
          </a:p>
          <a:p>
            <a:endParaRPr lang="nl-NL" sz="2400" dirty="0"/>
          </a:p>
          <a:p>
            <a:r>
              <a:rPr lang="nl-NL" sz="2400" dirty="0"/>
              <a:t>Wat is een lichtplan?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Invulling doel verlichting + verlichtingspunten en in het bedrijf</a:t>
            </a:r>
          </a:p>
          <a:p>
            <a:pPr marL="0" indent="0">
              <a:buNone/>
            </a:pPr>
            <a:r>
              <a:rPr lang="nl-NL" sz="2400" dirty="0"/>
              <a:t>	</a:t>
            </a:r>
          </a:p>
          <a:p>
            <a:r>
              <a:rPr lang="nl-NL" sz="2400" dirty="0"/>
              <a:t>Wat is precariorecht?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Belasting voor gebruik van gemeentegrond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732E0D-16E0-4D57-8C3B-AB29B013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233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19CE1-FE1C-457B-9979-0A31C885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55488C-670F-4D77-9F2B-A7346666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A4044901-4BD0-4B2D-B302-CA2DA568D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494" y="998915"/>
            <a:ext cx="7838981" cy="48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5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2D6DE-F01E-4059-ACFB-BF50A5A5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07" y="684205"/>
            <a:ext cx="10108030" cy="1160403"/>
          </a:xfrm>
        </p:spPr>
        <p:txBody>
          <a:bodyPr/>
          <a:lstStyle/>
          <a:p>
            <a:r>
              <a:rPr lang="nl-NL" dirty="0"/>
              <a:t>Opdrachten </a:t>
            </a:r>
            <a:r>
              <a:rPr lang="nl-NL" sz="3000" b="0" dirty="0"/>
              <a:t>(uitwerken in verslag)</a:t>
            </a:r>
            <a:br>
              <a:rPr lang="nl-NL" sz="3300" b="0" dirty="0"/>
            </a:br>
            <a:r>
              <a:rPr lang="nl-NL" dirty="0"/>
              <a:t>De inrichting van je pand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78BDA-7F49-4A17-9A6E-6E60032F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007" y="2306086"/>
            <a:ext cx="10776916" cy="4419599"/>
          </a:xfrm>
        </p:spPr>
        <p:txBody>
          <a:bodyPr/>
          <a:lstStyle/>
          <a:p>
            <a:r>
              <a:rPr lang="nl-NL" sz="1800" dirty="0"/>
              <a:t>Maak een (nieuwe) indeling en routing. </a:t>
            </a:r>
            <a:endParaRPr lang="nl-NL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1800" dirty="0"/>
              <a:t>Bekijk de huidige indeling van je pand. </a:t>
            </a:r>
          </a:p>
          <a:p>
            <a:pPr marL="0" indent="0">
              <a:buNone/>
            </a:pPr>
            <a:r>
              <a:rPr lang="nl-NL" sz="1800" dirty="0"/>
              <a:t>Bekijk of de indeling ruimte biedt aan jouw bedrijfsidee.</a:t>
            </a:r>
          </a:p>
          <a:p>
            <a:pPr marL="0" indent="0">
              <a:buNone/>
            </a:pPr>
            <a:r>
              <a:rPr lang="nl-NL" sz="1800" dirty="0"/>
              <a:t>Pas de indeling aan op de plattegrond.</a:t>
            </a:r>
          </a:p>
          <a:p>
            <a:pPr marL="0" indent="0">
              <a:buNone/>
            </a:pPr>
            <a:r>
              <a:rPr lang="nl-NL" sz="1800" dirty="0"/>
              <a:t>Bepaal de </a:t>
            </a:r>
            <a:r>
              <a:rPr lang="nl-NL" sz="1800" b="1" dirty="0"/>
              <a:t>routing</a:t>
            </a:r>
            <a:r>
              <a:rPr lang="nl-NL" sz="1800" dirty="0"/>
              <a:t> en geef deze aan op een plattegrond. (kassa/toonbank, snijbloemenhoek, planten enzovoort)</a:t>
            </a:r>
          </a:p>
          <a:p>
            <a:endParaRPr lang="nl-NL" sz="1800" dirty="0"/>
          </a:p>
          <a:p>
            <a:r>
              <a:rPr lang="nl-NL" sz="1800" dirty="0"/>
              <a:t>Maak een ontwerp voor de presentatie van alle producten op de plattegrond.  </a:t>
            </a:r>
            <a:endParaRPr lang="nl-NL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1800" dirty="0"/>
              <a:t>Houd rekening met vaste en flexibele opstellingen.</a:t>
            </a:r>
          </a:p>
          <a:p>
            <a:pPr marL="0" indent="0">
              <a:buNone/>
            </a:pPr>
            <a:r>
              <a:rPr lang="nl-NL" sz="1800" dirty="0"/>
              <a:t>Geef voorbeelden van materialen en meubels die jij wil gaan gebruiken (tafels, kasten, eigen ontwerpen…)</a:t>
            </a:r>
          </a:p>
          <a:p>
            <a:pPr marL="0" indent="0">
              <a:buNone/>
            </a:pPr>
            <a:r>
              <a:rPr lang="nl-NL" sz="1800" dirty="0"/>
              <a:t>Laat materiaal en kleurstalen voor de vloer, wanden, plafond enz. zien in je verslag</a:t>
            </a:r>
          </a:p>
          <a:p>
            <a:pPr marL="0" indent="0">
              <a:buNone/>
            </a:pPr>
            <a:r>
              <a:rPr lang="nl-NL" sz="1800" dirty="0"/>
              <a:t>Denk ook aan decoratiemogelijkheden.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Betrek ook je etalage in dit plan. Maak een ontwerp voor je etalage.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AFF70-2D63-44FD-97D1-7A16AC2C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1850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B8CDCE-6556-471F-882D-0D7A33BD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85B6C3-7526-468F-BD63-52B0089B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96" y="0"/>
            <a:ext cx="6402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5DCC0E-66EB-8500-F908-1544AD51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dirty="0"/>
              <a:t>Lichtplan</a:t>
            </a:r>
          </a:p>
        </p:txBody>
      </p:sp>
    </p:spTree>
    <p:extLst>
      <p:ext uri="{BB962C8B-B14F-4D97-AF65-F5344CB8AC3E}">
        <p14:creationId xmlns:p14="http://schemas.microsoft.com/office/powerpoint/2010/main" val="178312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B106D-C281-48E4-837F-F6CBBBE1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B8929922-0635-4A39-91F9-C5AC4B03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10" y="468863"/>
            <a:ext cx="9426596" cy="529493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C9129E2-2D7C-DE42-D913-F04B6B976399}"/>
              </a:ext>
            </a:extLst>
          </p:cNvPr>
          <p:cNvSpPr txBox="1"/>
          <p:nvPr/>
        </p:nvSpPr>
        <p:spPr>
          <a:xfrm>
            <a:off x="1583557" y="6022569"/>
            <a:ext cx="613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lichtplan bedrijf - Bing images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35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501718-DDEB-29F8-92CB-A72DA352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08" y="607104"/>
            <a:ext cx="1012840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3100" dirty="0"/>
              <a:t>Waar komt de verlichting? </a:t>
            </a:r>
          </a:p>
          <a:p>
            <a:pPr marL="0" indent="0">
              <a:buNone/>
            </a:pPr>
            <a:r>
              <a:rPr lang="nl-NL" sz="3100" dirty="0"/>
              <a:t>Welke verlichting?</a:t>
            </a:r>
          </a:p>
          <a:p>
            <a:pPr marL="0" indent="0">
              <a:buNone/>
            </a:pPr>
            <a:r>
              <a:rPr lang="nl-NL" sz="3100" dirty="0"/>
              <a:t>Welke hoeveelheid licht?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4F7A6C-D866-4033-87DC-3549591F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6B224F-B283-40F5-9A8A-0596B3E5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99" y="2226336"/>
            <a:ext cx="3363202" cy="33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76F3544-9EA0-4D7E-9E5B-8C134102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8" y="2226336"/>
            <a:ext cx="53625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27D66E-7469-46D1-B217-6FCF440E0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6336"/>
            <a:ext cx="3363202" cy="336320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6F1FD9-9884-B1AA-33D1-8F2B8436187C}"/>
              </a:ext>
            </a:extLst>
          </p:cNvPr>
          <p:cNvSpPr txBox="1"/>
          <p:nvPr/>
        </p:nvSpPr>
        <p:spPr>
          <a:xfrm>
            <a:off x="1562908" y="6002570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Lichtadvies en Lichtplan - Ledpaneelgroothandel.nl</a:t>
            </a:r>
            <a:r>
              <a:rPr lang="nl-NL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CA0C448-F4A3-495C-A646-227F52FB4333}"/>
              </a:ext>
            </a:extLst>
          </p:cNvPr>
          <p:cNvSpPr txBox="1"/>
          <p:nvPr/>
        </p:nvSpPr>
        <p:spPr>
          <a:xfrm>
            <a:off x="1562908" y="6418952"/>
            <a:ext cx="613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Retail Archieven - Pagina 5 van 7 - </a:t>
            </a:r>
            <a:r>
              <a:rPr lang="nl-NL" dirty="0" err="1">
                <a:hlinkClick r:id="rId6"/>
              </a:rPr>
              <a:t>Lixero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35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1FEC8-03C3-4464-870C-6E30BBF7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804" y="451418"/>
            <a:ext cx="10108030" cy="1160403"/>
          </a:xfrm>
        </p:spPr>
        <p:txBody>
          <a:bodyPr/>
          <a:lstStyle/>
          <a:p>
            <a:r>
              <a:rPr lang="nl-NL" dirty="0"/>
              <a:t>Lichtplan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305FA-7135-4A2E-B737-4638932D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3" y="1709739"/>
            <a:ext cx="10369412" cy="3369158"/>
          </a:xfrm>
        </p:spPr>
        <p:txBody>
          <a:bodyPr/>
          <a:lstStyle/>
          <a:p>
            <a:r>
              <a:rPr lang="nl-NL" sz="2400" dirty="0"/>
              <a:t>Stap 1 – Plattegrond</a:t>
            </a:r>
          </a:p>
          <a:p>
            <a:r>
              <a:rPr lang="nl-NL" sz="2400" dirty="0"/>
              <a:t>Stap 2 – Functies van de ruimte bepalen</a:t>
            </a:r>
          </a:p>
          <a:p>
            <a:r>
              <a:rPr lang="nl-NL" sz="2400" dirty="0"/>
              <a:t>Stap 3 – Basisverlichting (denk ook aan etalage/buitenverlichting)</a:t>
            </a:r>
          </a:p>
          <a:p>
            <a:r>
              <a:rPr lang="nl-NL" sz="2400" dirty="0"/>
              <a:t>Stap 4 – Sfeerverlichting </a:t>
            </a:r>
          </a:p>
          <a:p>
            <a:r>
              <a:rPr lang="nl-NL" sz="2400" dirty="0"/>
              <a:t>Stap 5 – Functionele verlichting </a:t>
            </a:r>
          </a:p>
          <a:p>
            <a:r>
              <a:rPr lang="nl-NL" sz="2400" dirty="0"/>
              <a:t>Stap 6 – Accent verlichting </a:t>
            </a:r>
          </a:p>
          <a:p>
            <a:r>
              <a:rPr lang="nl-NL" sz="2400" dirty="0"/>
              <a:t>Stap 7 – Het kiezen van de juiste verlichting, sterkte, kleur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FA747D-B25B-450C-85E1-0B5CEB41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8-12-2022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3937312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19B704A48046A64124561FF3B3FF" ma:contentTypeVersion="16" ma:contentTypeDescription="Een nieuw document maken." ma:contentTypeScope="" ma:versionID="4963480d60e3c700766e9c9bad4b843a">
  <xsd:schema xmlns:xsd="http://www.w3.org/2001/XMLSchema" xmlns:xs="http://www.w3.org/2001/XMLSchema" xmlns:p="http://schemas.microsoft.com/office/2006/metadata/properties" xmlns:ns2="53db1c64-d159-475e-a504-7a3da4935d8c" xmlns:ns3="4aa6b8cd-8aaf-473e-973b-57fcbd5fd695" targetNamespace="http://schemas.microsoft.com/office/2006/metadata/properties" ma:root="true" ma:fieldsID="23e4b6a6763d1e6a05f47f15a1973a50" ns2:_="" ns3:_="">
    <xsd:import namespace="53db1c64-d159-475e-a504-7a3da4935d8c"/>
    <xsd:import namespace="4aa6b8cd-8aaf-473e-973b-57fcbd5fd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b1c64-d159-475e-a504-7a3da493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df19bf-6629-424b-bbf1-66258e55c0c5}" ma:internalName="TaxCatchAll" ma:showField="CatchAllData" ma:web="53db1c64-d159-475e-a504-7a3da4935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6b8cd-8aaf-473e-973b-57fcbd5fd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b1c64-d159-475e-a504-7a3da4935d8c" xsi:nil="true"/>
    <lcf76f155ced4ddcb4097134ff3c332f xmlns="4aa6b8cd-8aaf-473e-973b-57fcbd5fd6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237EC-882E-464D-B883-6160A90D5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b1c64-d159-475e-a504-7a3da4935d8c"/>
    <ds:schemaRef ds:uri="4aa6b8cd-8aaf-473e-973b-57fcbd5fd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53db1c64-d159-475e-a504-7a3da4935d8c"/>
    <ds:schemaRef ds:uri="4aa6b8cd-8aaf-473e-973b-57fcbd5fd695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8785</TotalTime>
  <Words>575</Words>
  <Application>Microsoft Office PowerPoint</Application>
  <PresentationFormat>Breedbeeld</PresentationFormat>
  <Paragraphs>113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Symbol</vt:lpstr>
      <vt:lpstr>Yuverta</vt:lpstr>
      <vt:lpstr>PowerPoint-presentatie</vt:lpstr>
      <vt:lpstr>Presentatie </vt:lpstr>
      <vt:lpstr>Presentatie</vt:lpstr>
      <vt:lpstr>Routing</vt:lpstr>
      <vt:lpstr>Opdrachten (uitwerken in verslag) De inrichting van je pand</vt:lpstr>
      <vt:lpstr>Lichtplan</vt:lpstr>
      <vt:lpstr>PowerPoint-presentatie</vt:lpstr>
      <vt:lpstr>PowerPoint-presentatie</vt:lpstr>
      <vt:lpstr>Lichtplan</vt:lpstr>
      <vt:lpstr>Presentatie t.b.v. de producten</vt:lpstr>
      <vt:lpstr>PowerPoint-presentatie</vt:lpstr>
      <vt:lpstr>Precariorecht </vt:lpstr>
      <vt:lpstr>Opdracht 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Branca Pokorny</dc:creator>
  <dc:description>Template by HQ Solutions</dc:description>
  <cp:lastModifiedBy>Jacintha Westerink</cp:lastModifiedBy>
  <cp:revision>32</cp:revision>
  <dcterms:created xsi:type="dcterms:W3CDTF">2021-03-01T11:59:21Z</dcterms:created>
  <dcterms:modified xsi:type="dcterms:W3CDTF">2022-12-08T07:50:16Z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0x010100401119B704A48046A64124561FF3B3FF</vt:lpwstr>
  </property>
</Properties>
</file>